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Nunito" pitchFamily="2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402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e60373a322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e60373a322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e6bfa8fedb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e6bfa8fedb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e60373a322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e60373a322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e60373a322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e60373a322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e6a246911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e6a246911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1e60373a322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1e60373a322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e6bfa8fedb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e6bfa8fedb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e60373a322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e60373a322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e6bfa8fedb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e6bfa8fedb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e60373a322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e60373a322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e6bfa8fedb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e6bfa8fedb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13"/>
          <p:cNvPicPr preferRelativeResize="0"/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237900" y="248475"/>
            <a:ext cx="8660275" cy="4635701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3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/>
              <a:t>Projeto Corinto</a:t>
            </a:r>
            <a:endParaRPr b="1"/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1"/>
          </p:nvPr>
        </p:nvSpPr>
        <p:spPr>
          <a:xfrm>
            <a:off x="1891350" y="4104733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/>
              <a:t>Lucas Moraes</a:t>
            </a: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b="1"/>
              <a:t>Vinicius Moura Rodrigues</a:t>
            </a:r>
            <a:endParaRPr b="1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2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Riscos</a:t>
            </a:r>
            <a:endParaRPr/>
          </a:p>
        </p:txBody>
      </p:sp>
      <p:sp>
        <p:nvSpPr>
          <p:cNvPr id="248" name="Google Shape;248;p22"/>
          <p:cNvSpPr txBox="1">
            <a:spLocks noGrp="1"/>
          </p:cNvSpPr>
          <p:nvPr>
            <p:ph type="body" idx="1"/>
          </p:nvPr>
        </p:nvSpPr>
        <p:spPr>
          <a:xfrm>
            <a:off x="775425" y="14370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2578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23"/>
              <a:buChar char="●"/>
            </a:pPr>
            <a:r>
              <a:rPr lang="pt-BR" sz="1322"/>
              <a:t>Risco do Método Ágil: Equipe com dificuldades em adotar o método ágil pode causar atrasos e falta de clareza no projeto.</a:t>
            </a:r>
            <a:endParaRPr sz="1322"/>
          </a:p>
          <a:p>
            <a:pPr marL="457200" lvl="0" indent="-312578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23"/>
              <a:buChar char="●"/>
            </a:pPr>
            <a:r>
              <a:rPr lang="pt-BR" sz="1322"/>
              <a:t>Risco da Autenticidade: Dependência de avaliadores especializados pode resultar em inconsistências na autenticação.</a:t>
            </a:r>
            <a:endParaRPr sz="1322"/>
          </a:p>
          <a:p>
            <a:pPr marL="457200" lvl="0" indent="-312578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23"/>
              <a:buChar char="●"/>
            </a:pPr>
            <a:r>
              <a:rPr lang="pt-BR" sz="1322"/>
              <a:t>Risco da Variedade de Itens: A inclusão de várias categorias pode complicar a organização e manutenção do sistema.</a:t>
            </a:r>
            <a:endParaRPr sz="1322"/>
          </a:p>
          <a:p>
            <a:pPr marL="457200" lvl="0" indent="-312578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23"/>
              <a:buChar char="●"/>
            </a:pPr>
            <a:r>
              <a:rPr lang="pt-BR" sz="1322"/>
              <a:t>Risco de Insatisfação do Cliente: Suporte ao cliente ineficaz pode levar à insatisfação dos usuários.</a:t>
            </a:r>
            <a:endParaRPr sz="1322"/>
          </a:p>
          <a:p>
            <a:pPr marL="457200" lvl="0" indent="-312578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23"/>
              <a:buChar char="●"/>
            </a:pPr>
            <a:r>
              <a:rPr lang="pt-BR" sz="1322"/>
              <a:t>Risco de Ser Multiplataforma: Garantir a compatibilidade em várias plataformas pode ser complexo e resultar em problemas de usabilidade.</a:t>
            </a:r>
            <a:endParaRPr sz="1322"/>
          </a:p>
          <a:p>
            <a:pPr marL="457200" lvl="0" indent="-312578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23"/>
              <a:buChar char="●"/>
            </a:pPr>
            <a:r>
              <a:rPr lang="pt-BR" sz="1322"/>
              <a:t>Risco de Não Aceitação do Mercado: O sucesso depende da aceitação da comunidade de colecionadores e entusiastas, o que pode ser incerto.</a:t>
            </a:r>
            <a:endParaRPr sz="1322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23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23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55" name="Google Shape;255;p23" descr="Project Model Canvas: a alma do projeto – Gestão de Projetos Ágei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479" y="181866"/>
            <a:ext cx="8673500" cy="4967351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3"/>
          <p:cNvSpPr txBox="1"/>
          <p:nvPr/>
        </p:nvSpPr>
        <p:spPr>
          <a:xfrm>
            <a:off x="380475" y="690475"/>
            <a:ext cx="1557300" cy="8103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-Mercado diversificado;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-Dificuldade de autenticar antiguidades;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-Não tem transporte adequado;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23"/>
          <p:cNvSpPr txBox="1"/>
          <p:nvPr/>
        </p:nvSpPr>
        <p:spPr>
          <a:xfrm>
            <a:off x="2086913" y="779575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Criar uma plataforma digital de compra, venda, autenticação e transporte de antiguidades e itens para colecionadores.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23"/>
          <p:cNvSpPr txBox="1"/>
          <p:nvPr/>
        </p:nvSpPr>
        <p:spPr>
          <a:xfrm>
            <a:off x="3793350" y="730150"/>
            <a:ext cx="1557300" cy="1397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-Colecionadores ou Compradores de Antiguidades;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-Vendedores;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-Especialistas em Autenticidade;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-Transportadoras;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-Órgãos Reguladores;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-Órgão Fiscais;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-Investidores;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23"/>
          <p:cNvSpPr txBox="1"/>
          <p:nvPr/>
        </p:nvSpPr>
        <p:spPr>
          <a:xfrm>
            <a:off x="380475" y="3196200"/>
            <a:ext cx="1557300" cy="1397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Facilitar compra e venda de antiguidades e itens colecionáveis.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Comprar e vender com segurança e autenticidade garantida.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Difundir esse mercado para o público através das facilidades fornecidas pela plataforma.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23"/>
          <p:cNvSpPr txBox="1"/>
          <p:nvPr/>
        </p:nvSpPr>
        <p:spPr>
          <a:xfrm>
            <a:off x="3793350" y="43050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-Orçamento Limitado;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-Conformidade Legal e Regulatória;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-Tempo de desenvolvimento;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23"/>
          <p:cNvSpPr txBox="1"/>
          <p:nvPr/>
        </p:nvSpPr>
        <p:spPr>
          <a:xfrm>
            <a:off x="5509925" y="730150"/>
            <a:ext cx="1557300" cy="1397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-Método ágil;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-Autenticidade de objetos;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-Ampla Variedade de Itens;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-Suporte ao cliente;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-Acessibilidade Multiplataforma (Web e Mobile);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-Aceitação do mercado;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23"/>
          <p:cNvSpPr txBox="1"/>
          <p:nvPr/>
        </p:nvSpPr>
        <p:spPr>
          <a:xfrm>
            <a:off x="7213713" y="690475"/>
            <a:ext cx="1557300" cy="11838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-Risco do Método ágil;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 Risco de Autenticidade 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 Risco pela Ampla Variedade de Itens;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-Insatisfação do cliente;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-Riscos de integração por ser um sistema Multiplataforma;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-Não aceitação do mercado;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3" name="Google Shape;263;p23"/>
          <p:cNvSpPr txBox="1"/>
          <p:nvPr/>
        </p:nvSpPr>
        <p:spPr>
          <a:xfrm>
            <a:off x="3793350" y="25717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Gestor.(Lucas Moraes)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Desenvolvedor.(Vinicius Moura)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4" name="Google Shape;264;p23"/>
          <p:cNvSpPr txBox="1"/>
          <p:nvPr/>
        </p:nvSpPr>
        <p:spPr>
          <a:xfrm>
            <a:off x="5429850" y="43050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-Recursos Técnicos limitados;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-Equipe limitada;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23"/>
          <p:cNvSpPr txBox="1"/>
          <p:nvPr/>
        </p:nvSpPr>
        <p:spPr>
          <a:xfrm>
            <a:off x="380500" y="1943775"/>
            <a:ext cx="1557300" cy="6975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-Conectar Especialistas e Comerciantes.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-Oferecer Transporte Personalizado.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-Facilitar o Comércio Digital.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23"/>
          <p:cNvSpPr txBox="1"/>
          <p:nvPr/>
        </p:nvSpPr>
        <p:spPr>
          <a:xfrm>
            <a:off x="2086925" y="2087550"/>
            <a:ext cx="1557300" cy="2758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-Sistema de Registro de Usuário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-Exibir catálogo de produtos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-Buscar por categoria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-Detalhes do Produto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-Carrinho de Compras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-Realizar Pagamento das compras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-Perfil do Usuário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-Avaliações e Comentários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-Chat ou Suporte ao Cliente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-Autenticação de Antiguidades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-Sistema de Transporte por diferentes entregadoras e vias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-Leilões Online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-Cadastrar anúncio de produto no </a:t>
            </a:r>
            <a:r>
              <a:rPr lang="pt-BR" sz="800" dirty="0" err="1">
                <a:latin typeface="Calibri"/>
                <a:ea typeface="Calibri"/>
                <a:cs typeface="Calibri"/>
                <a:sym typeface="Calibri"/>
              </a:rPr>
              <a:t>marketplace</a:t>
            </a: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-Postagem de produto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-Receber pagamento das vendas ou serviços </a:t>
            </a:r>
          </a:p>
        </p:txBody>
      </p:sp>
      <p:sp>
        <p:nvSpPr>
          <p:cNvPr id="267" name="Google Shape;267;p23"/>
          <p:cNvSpPr txBox="1"/>
          <p:nvPr/>
        </p:nvSpPr>
        <p:spPr>
          <a:xfrm>
            <a:off x="7206200" y="2432725"/>
            <a:ext cx="1557300" cy="1397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-Fase de Iniciação de Projeto  26/08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-Plano de Gerenciamento 02/09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-Fase de Planejamento.16/09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-Fase de Monitoramento e Controle. 28/10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-Garantia da Qualidade do Projeto 18/11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23"/>
          <p:cNvSpPr txBox="1"/>
          <p:nvPr/>
        </p:nvSpPr>
        <p:spPr>
          <a:xfrm>
            <a:off x="7219988" y="42136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Custos devem seguir as restrições de orçamento.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23"/>
          <p:cNvSpPr txBox="1"/>
          <p:nvPr/>
        </p:nvSpPr>
        <p:spPr>
          <a:xfrm>
            <a:off x="5499775" y="26844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As entregas de avanço no projeto devem seguir a linha do tempo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Bibliografia</a:t>
            </a:r>
            <a:endParaRPr/>
          </a:p>
        </p:txBody>
      </p:sp>
      <p:sp>
        <p:nvSpPr>
          <p:cNvPr id="275" name="Google Shape;275;p2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Market Decipher. Disponível em :https://www.marketdecipher.com/report/collectibles-market. Acessado em 15/08/2023.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/>
              <a:t>MercadoLivre. https://www.mercadolivre.com.br/institucional/nos-comunicamos/noticia/tudo-sobreo-mercado-livre/: :text=Somente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>
            <a:spLocks noGrp="1"/>
          </p:cNvSpPr>
          <p:nvPr>
            <p:ph type="title"/>
          </p:nvPr>
        </p:nvSpPr>
        <p:spPr>
          <a:xfrm>
            <a:off x="790000" y="7508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Como é o mercado?</a:t>
            </a:r>
            <a:endParaRPr/>
          </a:p>
        </p:txBody>
      </p:sp>
      <p:sp>
        <p:nvSpPr>
          <p:cNvPr id="136" name="Google Shape;136;p14"/>
          <p:cNvSpPr txBox="1">
            <a:spLocks noGrp="1"/>
          </p:cNvSpPr>
          <p:nvPr>
            <p:ph type="body" idx="1"/>
          </p:nvPr>
        </p:nvSpPr>
        <p:spPr>
          <a:xfrm>
            <a:off x="5438125" y="954325"/>
            <a:ext cx="3450000" cy="33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Motivos Para o crescimento:</a:t>
            </a: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Crescimento Online:A disponibilidade de plataformas de comércio eletrônico tornou mais fácil para compradores e vendedores acessar o mercado global de antiguidades e colecionáveis. Isso expandiu significativamente o alcance do mercado.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Diversificação de Produtos: O mercado se diversificou para incluir uma ampla variedade de itens colecionáveis, atendendo a diversos interesses e gostos de nichos específicos. Isso atraiu um público mais amplo de colecionadores.</a:t>
            </a:r>
            <a:endParaRPr/>
          </a:p>
        </p:txBody>
      </p:sp>
      <p:pic>
        <p:nvPicPr>
          <p:cNvPr id="137" name="Google Shape;13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925" y="1465125"/>
            <a:ext cx="4805126" cy="289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5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5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44" name="Google Shape;144;p15" descr="Project Model Canvas: a alma do projeto – Gestão de Projetos Ágei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479" y="181866"/>
            <a:ext cx="8673500" cy="4967351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15"/>
          <p:cNvSpPr txBox="1"/>
          <p:nvPr/>
        </p:nvSpPr>
        <p:spPr>
          <a:xfrm>
            <a:off x="380475" y="690475"/>
            <a:ext cx="1557300" cy="8103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-Mercado diversificado;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-Dificuldade de autenticar antiguidades;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-Não tem transporte adequado;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5"/>
          <p:cNvSpPr txBox="1"/>
          <p:nvPr/>
        </p:nvSpPr>
        <p:spPr>
          <a:xfrm>
            <a:off x="2086913" y="779575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Criar uma plataforma digital de compra, venda, autenticação e transporte de antiguidades e itens para colecionadores.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15"/>
          <p:cNvSpPr txBox="1"/>
          <p:nvPr/>
        </p:nvSpPr>
        <p:spPr>
          <a:xfrm>
            <a:off x="3793350" y="730150"/>
            <a:ext cx="1557300" cy="1397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-Colecionadores ou Compradores de Antiguidades;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-Vendedores;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-Especialistas em Autenticidade;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-Transportadoras;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-Órgãos Reguladores;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-Órgão Fiscais;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-Investidores;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5"/>
          <p:cNvSpPr txBox="1"/>
          <p:nvPr/>
        </p:nvSpPr>
        <p:spPr>
          <a:xfrm>
            <a:off x="380475" y="3196200"/>
            <a:ext cx="1557300" cy="1397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Facilitar compra e venda de antiguidades e itens colecionáveis.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Comprar e vender com segurança e autenticidade garantida.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Difundir esse mercado para o público através das facilidades fornecidas pela plataforma.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5"/>
          <p:cNvSpPr txBox="1"/>
          <p:nvPr/>
        </p:nvSpPr>
        <p:spPr>
          <a:xfrm>
            <a:off x="3793350" y="43050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-Orçamento Limitado;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-Conformidade Legal e Regulatória;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-Tempo de desenvolvimento;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5"/>
          <p:cNvSpPr txBox="1"/>
          <p:nvPr/>
        </p:nvSpPr>
        <p:spPr>
          <a:xfrm>
            <a:off x="5509925" y="730150"/>
            <a:ext cx="1557300" cy="1397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-Método ágil;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-Autenticidade de objetos;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-Ampla Variedade de Itens;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-Suporte ao cliente;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-Acessibilidade Multiplataforma (Web e Mobile);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-Aceitação do mercado;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5"/>
          <p:cNvSpPr txBox="1"/>
          <p:nvPr/>
        </p:nvSpPr>
        <p:spPr>
          <a:xfrm>
            <a:off x="7213713" y="690475"/>
            <a:ext cx="1557300" cy="11838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-Risco do Método ágil;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 Risco de Autenticidade 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 Risco pela Ampla Variedade de Itens;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-Insatisfação do cliente;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-Riscos de integração por ser um sistema Multiplataforma;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-Não aceitação do mercado;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5"/>
          <p:cNvSpPr txBox="1"/>
          <p:nvPr/>
        </p:nvSpPr>
        <p:spPr>
          <a:xfrm>
            <a:off x="3793350" y="25717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Gestor.(Lucas Moraes)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Desenvolvedor.(Vinicius Moura)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5"/>
          <p:cNvSpPr txBox="1"/>
          <p:nvPr/>
        </p:nvSpPr>
        <p:spPr>
          <a:xfrm>
            <a:off x="5429850" y="43050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-Recursos Técnicos limitados;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-Equipe limitada;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15"/>
          <p:cNvSpPr txBox="1"/>
          <p:nvPr/>
        </p:nvSpPr>
        <p:spPr>
          <a:xfrm>
            <a:off x="380500" y="1943775"/>
            <a:ext cx="1557300" cy="6975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-Conectar Especialistas e Comerciantes.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-Oferecer Transporte Personalizado.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-Facilitar o Comércio Digital.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5"/>
          <p:cNvSpPr txBox="1"/>
          <p:nvPr/>
        </p:nvSpPr>
        <p:spPr>
          <a:xfrm>
            <a:off x="2086925" y="2087550"/>
            <a:ext cx="1557300" cy="2758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-Sistema de Registro de Usuário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-Exibir catálogo de produtos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-Buscar por categoria 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-Detalhes do Produto 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-Carrinho de Compras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-Realizar Pagamento das compras 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-Perfil do Usuário 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-Avaliações e Comentários 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-Chat ou Suporte ao Cliente 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-Autenticação de Antiguidades 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-Sistema de Transporte por diferentes entregadoras e vias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-Leilões Online 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-Cadastrar anúncio de produto no marketplace 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-Postagem de produto 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-Receber pagamento das vendas ou serviços 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15"/>
          <p:cNvSpPr txBox="1"/>
          <p:nvPr/>
        </p:nvSpPr>
        <p:spPr>
          <a:xfrm>
            <a:off x="7206200" y="2432725"/>
            <a:ext cx="1557300" cy="1397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-Fase de Iniciação de Projeto  26/08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-Plano de Gerenciamento 02/09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-Fase de Planejamento.16/09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-Fase de Monitoramento e Controle. 28/10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-Garantia da Qualidade do Projeto 18/11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15"/>
          <p:cNvSpPr txBox="1"/>
          <p:nvPr/>
        </p:nvSpPr>
        <p:spPr>
          <a:xfrm>
            <a:off x="7219988" y="42136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Custos devem seguir as restrições de orçamento.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5"/>
          <p:cNvSpPr txBox="1"/>
          <p:nvPr/>
        </p:nvSpPr>
        <p:spPr>
          <a:xfrm>
            <a:off x="5499775" y="26844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As entregas de avanço no projeto devem seguir a linha do tempo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6"/>
          <p:cNvSpPr txBox="1">
            <a:spLocks noGrp="1"/>
          </p:cNvSpPr>
          <p:nvPr>
            <p:ph type="title"/>
          </p:nvPr>
        </p:nvSpPr>
        <p:spPr>
          <a:xfrm>
            <a:off x="819150" y="3620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Entendendo o Negócio</a:t>
            </a:r>
            <a:endParaRPr/>
          </a:p>
        </p:txBody>
      </p:sp>
      <p:sp>
        <p:nvSpPr>
          <p:cNvPr id="164" name="Google Shape;164;p16"/>
          <p:cNvSpPr txBox="1">
            <a:spLocks noGrp="1"/>
          </p:cNvSpPr>
          <p:nvPr>
            <p:ph type="body" idx="1"/>
          </p:nvPr>
        </p:nvSpPr>
        <p:spPr>
          <a:xfrm>
            <a:off x="608950" y="9886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O universo da compra e venda de antiguidades e itens para colecionadores é notavelmente vasto e diversificado.</a:t>
            </a:r>
            <a:endParaRPr/>
          </a:p>
        </p:txBody>
      </p:sp>
      <p:pic>
        <p:nvPicPr>
          <p:cNvPr id="165" name="Google Shape;16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0900" y="1836463"/>
            <a:ext cx="4753949" cy="2283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8950" y="1508525"/>
            <a:ext cx="2523425" cy="188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9475" y="3233175"/>
            <a:ext cx="2772649" cy="1651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7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74" name="Google Shape;174;p17" descr="Project Model Canvas: a alma do projeto – Gestão de Projetos Ágei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479" y="181866"/>
            <a:ext cx="8673500" cy="4967351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17"/>
          <p:cNvSpPr txBox="1"/>
          <p:nvPr/>
        </p:nvSpPr>
        <p:spPr>
          <a:xfrm>
            <a:off x="380475" y="690475"/>
            <a:ext cx="1557300" cy="8103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-Mercado diversificado;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-Dificuldade de autenticar antiguidades;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-Não tem transporte adequado;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7"/>
          <p:cNvSpPr txBox="1"/>
          <p:nvPr/>
        </p:nvSpPr>
        <p:spPr>
          <a:xfrm>
            <a:off x="2086913" y="779575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Criar uma plataforma digital de compra, venda, autenticação e transporte de antiguidades e itens para colecionadores.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7"/>
          <p:cNvSpPr txBox="1"/>
          <p:nvPr/>
        </p:nvSpPr>
        <p:spPr>
          <a:xfrm>
            <a:off x="3793350" y="730150"/>
            <a:ext cx="1557300" cy="1397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-Colecionadores ou Compradores de Antiguidades;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-Vendedores;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-Especialistas em Autenticidade;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-Transportadoras;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-Órgãos Reguladores;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-Órgão Fiscais;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-Investidores;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7"/>
          <p:cNvSpPr txBox="1"/>
          <p:nvPr/>
        </p:nvSpPr>
        <p:spPr>
          <a:xfrm>
            <a:off x="380475" y="3196200"/>
            <a:ext cx="1557300" cy="1397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Facilitar compra e venda de antiguidades e itens colecionáveis.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Comprar e vender com segurança e autenticidade garantida.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Difundir esse mercado para o público através das facilidades fornecidas pela plataforma.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7"/>
          <p:cNvSpPr txBox="1"/>
          <p:nvPr/>
        </p:nvSpPr>
        <p:spPr>
          <a:xfrm>
            <a:off x="3793350" y="43050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-Orçamento Limitado;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-Conformidade Legal e Regulatória;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-Tempo de desenvolvimento;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17"/>
          <p:cNvSpPr txBox="1"/>
          <p:nvPr/>
        </p:nvSpPr>
        <p:spPr>
          <a:xfrm>
            <a:off x="5509925" y="730150"/>
            <a:ext cx="1557300" cy="1397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-Método ágil;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-Autenticidade de objetos;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-Ampla Variedade de Itens;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-Suporte ao cliente;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-Acessibilidade Multiplataforma (Web e Mobile);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-Aceitação do mercado;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7"/>
          <p:cNvSpPr txBox="1"/>
          <p:nvPr/>
        </p:nvSpPr>
        <p:spPr>
          <a:xfrm>
            <a:off x="7213713" y="690475"/>
            <a:ext cx="1557300" cy="11838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-Risco do Método ágil;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 Risco de Autenticidade 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 Risco pela Ampla Variedade de Itens;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-Insatisfação do cliente;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-Riscos de integração por ser um sistema Multiplataforma;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-Não aceitação do mercado;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7"/>
          <p:cNvSpPr txBox="1"/>
          <p:nvPr/>
        </p:nvSpPr>
        <p:spPr>
          <a:xfrm>
            <a:off x="3793350" y="25717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Gestor.(Lucas Moraes)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Desenvolvedor.(Vinicius Moura)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17"/>
          <p:cNvSpPr txBox="1"/>
          <p:nvPr/>
        </p:nvSpPr>
        <p:spPr>
          <a:xfrm>
            <a:off x="5429850" y="43050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-Recursos Técnicos limitados;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-Equipe limitada;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17"/>
          <p:cNvSpPr txBox="1"/>
          <p:nvPr/>
        </p:nvSpPr>
        <p:spPr>
          <a:xfrm>
            <a:off x="380500" y="1943775"/>
            <a:ext cx="1557300" cy="6975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-Conectar Especialistas e Comerciantes.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-Oferecer Transporte Personalizado.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-Facilitar o Comércio Digital.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17"/>
          <p:cNvSpPr txBox="1"/>
          <p:nvPr/>
        </p:nvSpPr>
        <p:spPr>
          <a:xfrm>
            <a:off x="2086925" y="2087550"/>
            <a:ext cx="1557300" cy="2758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-Sistema de Registro de Usuário</a:t>
            </a:r>
            <a:endParaRPr sz="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-Exibir catálogo de produtos</a:t>
            </a:r>
            <a:endParaRPr sz="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-Buscar por categoria </a:t>
            </a:r>
            <a:endParaRPr sz="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-Detalhes do Produto </a:t>
            </a:r>
            <a:endParaRPr sz="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-Carrinho de Compras</a:t>
            </a:r>
            <a:endParaRPr sz="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-Realizar Pagamento das compras </a:t>
            </a:r>
            <a:endParaRPr sz="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-Perfil do Usuário </a:t>
            </a:r>
            <a:endParaRPr sz="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-Avaliações e Comentários </a:t>
            </a:r>
            <a:endParaRPr sz="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-Chat ou Suporte ao Cliente </a:t>
            </a:r>
            <a:endParaRPr sz="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-Autenticação de Antiguidades </a:t>
            </a:r>
            <a:endParaRPr sz="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-Sistema de Transporte por diferentes entregadoras e vias</a:t>
            </a:r>
            <a:endParaRPr sz="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-Leilões Online </a:t>
            </a:r>
            <a:endParaRPr sz="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-Cadastrar anúncio de produto no </a:t>
            </a:r>
            <a:r>
              <a:rPr lang="pt-BR" sz="800" dirty="0" err="1">
                <a:latin typeface="Calibri"/>
                <a:ea typeface="Calibri"/>
                <a:cs typeface="Calibri"/>
                <a:sym typeface="Calibri"/>
              </a:rPr>
              <a:t>marketplace</a:t>
            </a: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 </a:t>
            </a:r>
            <a:endParaRPr sz="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-Postagem de produto </a:t>
            </a:r>
            <a:endParaRPr sz="800" dirty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-Receber pagamento das vendas ou serviços </a:t>
            </a:r>
            <a:endParaRPr sz="80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17"/>
          <p:cNvSpPr txBox="1"/>
          <p:nvPr/>
        </p:nvSpPr>
        <p:spPr>
          <a:xfrm>
            <a:off x="7206200" y="2432725"/>
            <a:ext cx="1557300" cy="1397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-Fase de Iniciação de Projeto  26/08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-Plano de Gerenciamento 02/09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-Fase de Planejamento.16/09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-Fase de Monitoramento e Controle. 28/10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-Garantia da Qualidade do Projeto 18/11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17"/>
          <p:cNvSpPr txBox="1"/>
          <p:nvPr/>
        </p:nvSpPr>
        <p:spPr>
          <a:xfrm>
            <a:off x="7219988" y="42136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Custos devem seguir as restrições de orçamento.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7"/>
          <p:cNvSpPr txBox="1"/>
          <p:nvPr/>
        </p:nvSpPr>
        <p:spPr>
          <a:xfrm>
            <a:off x="5499775" y="26844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As entregas de avanço no projeto devem seguir a linha do tempo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Objetivo do Projeto</a:t>
            </a:r>
            <a:endParaRPr/>
          </a:p>
        </p:txBody>
      </p:sp>
      <p:sp>
        <p:nvSpPr>
          <p:cNvPr id="194" name="Google Shape;194;p18"/>
          <p:cNvSpPr txBox="1">
            <a:spLocks noGrp="1"/>
          </p:cNvSpPr>
          <p:nvPr>
            <p:ph type="body" idx="1"/>
          </p:nvPr>
        </p:nvSpPr>
        <p:spPr>
          <a:xfrm>
            <a:off x="790325" y="1800200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Conectar de forma eficiente os especialistas em avaliação com os comerciantes de raridades.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Oferecer um serviço de transporte personalizado para cada tipo de item.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Difundir o mercado de antiguidades pelo meio digital e facilitar o comércio entre as partes.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19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9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1" name="Google Shape;201;p19" descr="Project Model Canvas: a alma do projeto – Gestão de Projetos Ágei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479" y="181866"/>
            <a:ext cx="8673500" cy="4967351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19"/>
          <p:cNvSpPr txBox="1"/>
          <p:nvPr/>
        </p:nvSpPr>
        <p:spPr>
          <a:xfrm>
            <a:off x="380475" y="690475"/>
            <a:ext cx="1557300" cy="8103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-Mercado diversificado;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-Dificuldade de autenticar antiguidades;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-Não tem transporte adequado;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19"/>
          <p:cNvSpPr txBox="1"/>
          <p:nvPr/>
        </p:nvSpPr>
        <p:spPr>
          <a:xfrm>
            <a:off x="2086913" y="779575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Criar uma plataforma digital de compra, venda, autenticação e transporte de antiguidades e itens para colecionadores.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19"/>
          <p:cNvSpPr txBox="1"/>
          <p:nvPr/>
        </p:nvSpPr>
        <p:spPr>
          <a:xfrm>
            <a:off x="3793350" y="730150"/>
            <a:ext cx="1557300" cy="1397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-Colecionadores ou Compradores de Antiguidades;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-Vendedores;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-Especialistas em Autenticidade;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-Transportadoras;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-Órgãos Reguladores;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-Órgão Fiscais;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-Investidores;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19"/>
          <p:cNvSpPr txBox="1"/>
          <p:nvPr/>
        </p:nvSpPr>
        <p:spPr>
          <a:xfrm>
            <a:off x="380475" y="3196200"/>
            <a:ext cx="1557300" cy="1397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Facilitar compra e venda de antiguidades e itens colecionáveis.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Comprar e vender com segurança e autenticidade garantida.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Difundir esse mercado para o público através das facilidades fornecidas pela plataforma.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19"/>
          <p:cNvSpPr txBox="1"/>
          <p:nvPr/>
        </p:nvSpPr>
        <p:spPr>
          <a:xfrm>
            <a:off x="3793350" y="43050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-Orçamento Limitado;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-Conformidade Legal e Regulatória;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-Tempo de desenvolvimento;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19"/>
          <p:cNvSpPr txBox="1"/>
          <p:nvPr/>
        </p:nvSpPr>
        <p:spPr>
          <a:xfrm>
            <a:off x="5509925" y="730150"/>
            <a:ext cx="1557300" cy="1397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-Método ágil;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-Autenticidade de objetos;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-Ampla Variedade de Itens;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-Suporte ao cliente;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-Acessibilidade Multiplataforma (Web e Mobile);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-Aceitação do mercado;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19"/>
          <p:cNvSpPr txBox="1"/>
          <p:nvPr/>
        </p:nvSpPr>
        <p:spPr>
          <a:xfrm>
            <a:off x="7213713" y="690475"/>
            <a:ext cx="1557300" cy="11838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-Risco do Método ágil;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 Risco de Autenticidade 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 Risco pela Ampla Variedade de Itens;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-Insatisfação do cliente;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-Riscos de integração por ser um sistema Multiplataforma;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-Não aceitação do mercado;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19"/>
          <p:cNvSpPr txBox="1"/>
          <p:nvPr/>
        </p:nvSpPr>
        <p:spPr>
          <a:xfrm>
            <a:off x="3793350" y="25717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Gestor.(Lucas Moraes)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Desenvolvedor.(Vinicius Moura)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19"/>
          <p:cNvSpPr txBox="1"/>
          <p:nvPr/>
        </p:nvSpPr>
        <p:spPr>
          <a:xfrm>
            <a:off x="5429850" y="43050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-Recursos Técnicos limitados;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-Equipe limitada;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19"/>
          <p:cNvSpPr txBox="1"/>
          <p:nvPr/>
        </p:nvSpPr>
        <p:spPr>
          <a:xfrm>
            <a:off x="380500" y="1943775"/>
            <a:ext cx="1557300" cy="6975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-Conectar Especialistas e Comerciantes.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-Oferecer Transporte Personalizado.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-Facilitar o Comércio Digital.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19"/>
          <p:cNvSpPr txBox="1"/>
          <p:nvPr/>
        </p:nvSpPr>
        <p:spPr>
          <a:xfrm>
            <a:off x="2086925" y="2087550"/>
            <a:ext cx="1557300" cy="2758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-Sistema de Registro de Usuário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-Exibir catálogo de produtos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-Buscar por categoria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-Detalhes do Produto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-Carrinho de Compras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-Realizar Pagamento das compras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-Perfil do Usuário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-Avaliações e Comentários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-Chat ou Suporte ao Cliente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-Autenticação de Antiguidades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-Sistema de Transporte por diferentes entregadoras e vias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-Leilões Online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-Cadastrar anúncio de produto no </a:t>
            </a:r>
            <a:r>
              <a:rPr lang="pt-BR" sz="800" dirty="0" err="1">
                <a:latin typeface="Calibri"/>
                <a:ea typeface="Calibri"/>
                <a:cs typeface="Calibri"/>
                <a:sym typeface="Calibri"/>
              </a:rPr>
              <a:t>marketplace</a:t>
            </a: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-Postagem de produto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-Receber pagamento das vendas ou serviços </a:t>
            </a:r>
          </a:p>
        </p:txBody>
      </p:sp>
      <p:sp>
        <p:nvSpPr>
          <p:cNvPr id="213" name="Google Shape;213;p19"/>
          <p:cNvSpPr txBox="1"/>
          <p:nvPr/>
        </p:nvSpPr>
        <p:spPr>
          <a:xfrm>
            <a:off x="7206200" y="2432725"/>
            <a:ext cx="1557300" cy="1397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-Fase de Iniciação de Projeto  26/08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-Plano de Gerenciamento 02/09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-Fase de Planejamento.16/09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-Fase de Monitoramento e Controle. 28/10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-Garantia da Qualidade do Projeto 18/11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19"/>
          <p:cNvSpPr txBox="1"/>
          <p:nvPr/>
        </p:nvSpPr>
        <p:spPr>
          <a:xfrm>
            <a:off x="7219988" y="42136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Custos devem seguir as restrições de orçamento.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19"/>
          <p:cNvSpPr txBox="1"/>
          <p:nvPr/>
        </p:nvSpPr>
        <p:spPr>
          <a:xfrm>
            <a:off x="5499775" y="26844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As entregas de avanço no projeto devem seguir a linha do tempo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Premissas </a:t>
            </a:r>
            <a:endParaRPr/>
          </a:p>
        </p:txBody>
      </p:sp>
      <p:sp>
        <p:nvSpPr>
          <p:cNvPr id="221" name="Google Shape;221;p20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Método Ágil: Uso do método ágil para flexibilidade no escopo.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Autenticidade dos Objetos: Certificados de autenticidade por avaliadores.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Ampla Variedade de Itens: Diversidade de categorias de itens.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Suporte ao Cliente: Sistema eficaz de atendimento.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Acessibilidade Multiplataforma: Disponibilidade em diversos dispositivos.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pt-BR"/>
              <a:t>Aceitação do Mercado: Sucesso dependente da aceitação da comunidade.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1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1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8" name="Google Shape;228;p21" descr="Project Model Canvas: a alma do projeto – Gestão de Projetos Ágeis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479" y="181866"/>
            <a:ext cx="8673500" cy="4967351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1"/>
          <p:cNvSpPr txBox="1"/>
          <p:nvPr/>
        </p:nvSpPr>
        <p:spPr>
          <a:xfrm>
            <a:off x="380475" y="690475"/>
            <a:ext cx="1557300" cy="8103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-Mercado diversificado;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-Dificuldade de autenticar antiguidades;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-Não tem transporte adequado;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21"/>
          <p:cNvSpPr txBox="1"/>
          <p:nvPr/>
        </p:nvSpPr>
        <p:spPr>
          <a:xfrm>
            <a:off x="2086913" y="779575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Criar uma plataforma digital de compra, venda, autenticação e transporte de antiguidades e itens para colecionadores.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1"/>
          <p:cNvSpPr txBox="1"/>
          <p:nvPr/>
        </p:nvSpPr>
        <p:spPr>
          <a:xfrm>
            <a:off x="3793350" y="730150"/>
            <a:ext cx="1557300" cy="1397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-Colecionadores ou Compradores de Antiguidades;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-Vendedores;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-Especialistas em Autenticidade;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-Transportadoras;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-Órgãos Reguladores;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-Órgão Fiscais;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-Investidores;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1"/>
          <p:cNvSpPr txBox="1"/>
          <p:nvPr/>
        </p:nvSpPr>
        <p:spPr>
          <a:xfrm>
            <a:off x="380475" y="3196200"/>
            <a:ext cx="1557300" cy="1397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Facilitar compra e venda de antiguidades e itens colecionáveis.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Comprar e vender com segurança e autenticidade garantida.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Difundir esse mercado para o público através das facilidades fornecidas pela plataforma.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1"/>
          <p:cNvSpPr txBox="1"/>
          <p:nvPr/>
        </p:nvSpPr>
        <p:spPr>
          <a:xfrm>
            <a:off x="3793350" y="43050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-Orçamento Limitado;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-Conformidade Legal e Regulatória;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-Tempo de desenvolvimento;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1"/>
          <p:cNvSpPr txBox="1"/>
          <p:nvPr/>
        </p:nvSpPr>
        <p:spPr>
          <a:xfrm>
            <a:off x="5509925" y="730150"/>
            <a:ext cx="1557300" cy="1397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-Método ágil;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-Autenticidade de objetos;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-Ampla Variedade de Itens;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-Suporte ao cliente;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-Acessibilidade Multiplataforma (Web e Mobile);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-Aceitação do mercado;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21"/>
          <p:cNvSpPr txBox="1"/>
          <p:nvPr/>
        </p:nvSpPr>
        <p:spPr>
          <a:xfrm>
            <a:off x="7213713" y="690475"/>
            <a:ext cx="1557300" cy="11838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-Risco do Método ágil;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 Risco de Autenticidade 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 Risco pela Ampla Variedade de Itens;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-Insatisfação do cliente;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-Riscos de integração por ser um sistema Multiplataforma;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-Não aceitação do mercado;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1"/>
          <p:cNvSpPr txBox="1"/>
          <p:nvPr/>
        </p:nvSpPr>
        <p:spPr>
          <a:xfrm>
            <a:off x="3793350" y="25717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Gestor.(Lucas Moraes)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Desenvolvedor.(Vinicius Moura)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21"/>
          <p:cNvSpPr txBox="1"/>
          <p:nvPr/>
        </p:nvSpPr>
        <p:spPr>
          <a:xfrm>
            <a:off x="5429850" y="43050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-Recursos Técnicos limitados;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-Equipe limitada;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21"/>
          <p:cNvSpPr txBox="1"/>
          <p:nvPr/>
        </p:nvSpPr>
        <p:spPr>
          <a:xfrm>
            <a:off x="380500" y="1943775"/>
            <a:ext cx="1557300" cy="6975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-Conectar Especialistas e Comerciantes.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-Oferecer Transporte Personalizado.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-Facilitar o Comércio Digital.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21"/>
          <p:cNvSpPr txBox="1"/>
          <p:nvPr/>
        </p:nvSpPr>
        <p:spPr>
          <a:xfrm>
            <a:off x="2086925" y="2087550"/>
            <a:ext cx="1557300" cy="27582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-Sistema de Registro de Usuário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-Exibir catálogo de produtos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-Buscar por categoria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-Detalhes do Produto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-Carrinho de Compras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-Realizar Pagamento das compras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-Perfil do Usuário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-Avaliações e Comentários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-Chat ou Suporte ao Cliente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-Autenticação de Antiguidades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-Sistema de Transporte por diferentes entregadoras e vias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-Leilões Online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-Cadastrar anúncio de produto no </a:t>
            </a:r>
            <a:r>
              <a:rPr lang="pt-BR" sz="800" dirty="0" err="1">
                <a:latin typeface="Calibri"/>
                <a:ea typeface="Calibri"/>
                <a:cs typeface="Calibri"/>
                <a:sym typeface="Calibri"/>
              </a:rPr>
              <a:t>marketplace</a:t>
            </a: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-Postagem de produto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 dirty="0">
                <a:latin typeface="Calibri"/>
                <a:ea typeface="Calibri"/>
                <a:cs typeface="Calibri"/>
                <a:sym typeface="Calibri"/>
              </a:rPr>
              <a:t>-Receber pagamento das vendas ou serviços </a:t>
            </a:r>
          </a:p>
        </p:txBody>
      </p:sp>
      <p:sp>
        <p:nvSpPr>
          <p:cNvPr id="240" name="Google Shape;240;p21"/>
          <p:cNvSpPr txBox="1"/>
          <p:nvPr/>
        </p:nvSpPr>
        <p:spPr>
          <a:xfrm>
            <a:off x="7206200" y="2432725"/>
            <a:ext cx="1557300" cy="13977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-Fase de Iniciação de Projeto  26/08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-Plano de Gerenciamento 02/09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-Fase de Planejamento.16/09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-Fase de Monitoramento e Controle. 28/10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-Garantia da Qualidade do Projeto 18/11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1"/>
          <p:cNvSpPr txBox="1"/>
          <p:nvPr/>
        </p:nvSpPr>
        <p:spPr>
          <a:xfrm>
            <a:off x="7219988" y="42136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Custos devem seguir as restrições de orçamento.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21"/>
          <p:cNvSpPr txBox="1"/>
          <p:nvPr/>
        </p:nvSpPr>
        <p:spPr>
          <a:xfrm>
            <a:off x="5499775" y="2684450"/>
            <a:ext cx="1557300" cy="6321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800">
                <a:latin typeface="Calibri"/>
                <a:ea typeface="Calibri"/>
                <a:cs typeface="Calibri"/>
                <a:sym typeface="Calibri"/>
              </a:rPr>
              <a:t>As entregas de avanço no projeto devem seguir a linha do tempo</a:t>
            </a:r>
            <a:endParaRPr sz="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2129</Words>
  <Application>Microsoft Office PowerPoint</Application>
  <PresentationFormat>Apresentação na tela (16:9)</PresentationFormat>
  <Paragraphs>322</Paragraphs>
  <Slides>12</Slides>
  <Notes>12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Calibri</vt:lpstr>
      <vt:lpstr>Nunito</vt:lpstr>
      <vt:lpstr>Arial</vt:lpstr>
      <vt:lpstr>Shift</vt:lpstr>
      <vt:lpstr>Projeto Corinto</vt:lpstr>
      <vt:lpstr>Como é o mercado?</vt:lpstr>
      <vt:lpstr>Apresentação do PowerPoint</vt:lpstr>
      <vt:lpstr>Entendendo o Negócio</vt:lpstr>
      <vt:lpstr>Apresentação do PowerPoint</vt:lpstr>
      <vt:lpstr>Objetivo do Projeto</vt:lpstr>
      <vt:lpstr>Apresentação do PowerPoint</vt:lpstr>
      <vt:lpstr>Premissas </vt:lpstr>
      <vt:lpstr>Apresentação do PowerPoint</vt:lpstr>
      <vt:lpstr>Riscos</vt:lpstr>
      <vt:lpstr>Apresentação do PowerPoint</vt:lpstr>
      <vt:lpstr>Bibliografia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Corinto</dc:title>
  <cp:lastModifiedBy>VINICIUS MOURA RODRIGUES</cp:lastModifiedBy>
  <cp:revision>1</cp:revision>
  <dcterms:modified xsi:type="dcterms:W3CDTF">2023-09-02T15:13:32Z</dcterms:modified>
</cp:coreProperties>
</file>